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1" r:id="rId9"/>
    <p:sldId id="262" r:id="rId10"/>
    <p:sldId id="265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6B984-6B1C-4A5E-A459-FE9EB6DDE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3A4C9-7F32-4051-90B0-088A1D814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73486-23F6-45F0-B472-C0EFF0E7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903F-F8EC-485D-B7E0-CD8C0C5F26E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CFFC2-00F4-432B-A65B-40F27DC6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51CA3-66B2-4C34-9A7E-174278E9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05A5-31E9-460B-A69F-6A1C2D26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7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16DE3-1F26-4B25-8E44-9E19936A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B38A5-C7C8-48C4-A78D-DD37428EA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17903-777D-47F1-9EA1-C5F1356C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903F-F8EC-485D-B7E0-CD8C0C5F26E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94E7F-94F9-4F68-8324-E16EC240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9361D-62C7-4481-A681-0295892E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05A5-31E9-460B-A69F-6A1C2D26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8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B87018-E4EA-44D7-87C8-4FF27136A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E2C18-1E35-4F72-8F7A-09F6C3B56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CC148-45F1-40DF-87FD-81649D47C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903F-F8EC-485D-B7E0-CD8C0C5F26E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EA6B4-773F-4E72-9D0A-B2500653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C75A6-904B-4C56-BCF1-F72EC1E7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05A5-31E9-460B-A69F-6A1C2D26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3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C12FD-7390-4396-A94C-CFF5D164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82C04-93DE-4996-AAC7-A03962F5F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813B-4B1F-423B-94BD-2C163C00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903F-F8EC-485D-B7E0-CD8C0C5F26E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56342-0BD9-4B8F-A4B8-D7B66A48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870E7-5954-49DE-9B69-14830259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05A5-31E9-460B-A69F-6A1C2D26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1F58E-FAE4-44D4-9DD2-F728BF9F4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80305-7F27-4560-A2E8-AA12877B5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8D28D-E85C-4E07-89BD-DC486C99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903F-F8EC-485D-B7E0-CD8C0C5F26E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3006C-E3B9-46EC-A7EB-B229DFD14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45BD2-394E-401E-B38A-4DE916B5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05A5-31E9-460B-A69F-6A1C2D26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3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7D17-5684-4DDD-ACA4-16C0F527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4E0FB-2C00-43B6-8F07-62C5F9FD6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2303C-ED62-48E4-BBE7-E499C1154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84A93-C6D6-470C-8CEC-F51F7B1C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903F-F8EC-485D-B7E0-CD8C0C5F26E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4DCB6-399C-4DC2-A78B-386E5ACC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2C412-ACA4-4B55-BDEA-7B0F3808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05A5-31E9-460B-A69F-6A1C2D26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4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0BCF4-2CC9-4B4A-AC92-23F4EC7D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8F851-C400-4D4A-A361-410EE9741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23419-17BF-40A3-BC33-159AAC8AC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27E73-299B-4E3B-A3C1-28A3E1320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7693C-E250-4840-9197-21E86EB98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56BC79-C593-46F6-9BBB-35962141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903F-F8EC-485D-B7E0-CD8C0C5F26E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633AF-FFE7-41E0-A709-FC1634CB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2A85BB-443A-471D-880A-CB2F0287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05A5-31E9-460B-A69F-6A1C2D26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2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A9A5-3482-4713-9FE1-BC778C1AD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6584D-A4D8-488D-8BC3-31531C0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903F-F8EC-485D-B7E0-CD8C0C5F26E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1A34A-1723-43B5-A195-8BBBB9480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89FFC-588C-49E5-93EE-F69DBAE4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05A5-31E9-460B-A69F-6A1C2D26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9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E5CAF-512F-4DCD-BFED-3EE91AF0E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903F-F8EC-485D-B7E0-CD8C0C5F26E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73F0C-1D50-4394-89A5-E98C5E5FD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C5315-7E03-4CC3-9FBA-52F703439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05A5-31E9-460B-A69F-6A1C2D26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1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0E420-6E1D-4D6A-A2DF-2E87CF0A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29BF3-495A-4327-8DBC-0AF7F6D5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5C056-CE47-44D1-8C83-480A3FF4F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41E26-001F-4B56-8BE1-FE8AC754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903F-F8EC-485D-B7E0-CD8C0C5F26E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E998C-075E-420F-AEE0-5DE8D408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876E9-841D-4044-9A3F-9A32083C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05A5-31E9-460B-A69F-6A1C2D26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0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0C77-EF2A-465A-BB32-D659A585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85EEF-0422-4830-A4BE-9BA2A2E67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7B224-27AB-4005-958B-3DA96EC36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8717B-C8FA-4AA8-B816-6F4167A1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903F-F8EC-485D-B7E0-CD8C0C5F26E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F3097-5445-4FA2-A2B1-A3798A59C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BF23E-590C-4938-AC1D-DDE172AB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05A5-31E9-460B-A69F-6A1C2D26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0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8223B9-B7A8-4337-881B-4AB1F7FED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6DCB3-0B6D-4484-AFC2-AE8B72AFB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9A390-3823-4B78-8687-85FFBB090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903F-F8EC-485D-B7E0-CD8C0C5F26E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99770-5461-4721-9EEF-3E2409361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4A13C-BE6A-42EF-8EAD-2DECD4382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05A5-31E9-460B-A69F-6A1C2D26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3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BEC4-E45F-4E2B-803C-BFCFA4ED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8835" y="3708043"/>
            <a:ext cx="9144000" cy="1571252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Rapid Bacteria Detection Using Surface-Enhanced Raman Scattering (SERS)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24FC5-28A7-4F5C-8BE5-659C93BEDBA4}"/>
              </a:ext>
            </a:extLst>
          </p:cNvPr>
          <p:cNvSpPr/>
          <p:nvPr/>
        </p:nvSpPr>
        <p:spPr>
          <a:xfrm>
            <a:off x="7694029" y="2781759"/>
            <a:ext cx="2526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DMR-1827847</a:t>
            </a:r>
          </a:p>
        </p:txBody>
      </p:sp>
      <p:pic>
        <p:nvPicPr>
          <p:cNvPr id="6" name="Picture 2" descr="https://www.nsf.gov/images/logos/NSF_4-Color_bitmap_Logo.png">
            <a:extLst>
              <a:ext uri="{FF2B5EF4-FFF2-40B4-BE49-F238E27FC236}">
                <a16:creationId xmlns:a16="http://schemas.microsoft.com/office/drawing/2014/main" id="{494C450B-16C8-43B6-ABA6-D3ADFDBAB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738" y="711254"/>
            <a:ext cx="2183234" cy="219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CF4E60-5C15-4F8B-8091-306FA1C8F488}"/>
              </a:ext>
            </a:extLst>
          </p:cNvPr>
          <p:cNvSpPr txBox="1"/>
          <p:nvPr/>
        </p:nvSpPr>
        <p:spPr>
          <a:xfrm>
            <a:off x="659876" y="5502836"/>
            <a:ext cx="672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PEAQS NSF PREM 2020 Site visit Virtual Poster Session</a:t>
            </a:r>
          </a:p>
        </p:txBody>
      </p:sp>
      <p:pic>
        <p:nvPicPr>
          <p:cNvPr id="8" name="Picture 7" descr="A picture containing black, dark&#10;&#10;Description automatically generated">
            <a:extLst>
              <a:ext uri="{FF2B5EF4-FFF2-40B4-BE49-F238E27FC236}">
                <a16:creationId xmlns:a16="http://schemas.microsoft.com/office/drawing/2014/main" id="{1E986A45-7C5C-41EE-9119-366B313E1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0" y="441812"/>
            <a:ext cx="3047746" cy="3047746"/>
          </a:xfrm>
          <a:prstGeom prst="rect">
            <a:avLst/>
          </a:prstGeom>
        </p:spPr>
      </p:pic>
      <p:pic>
        <p:nvPicPr>
          <p:cNvPr id="9" name="Picture 8" descr="A picture containing drawing, tableware, plate, cup&#10;&#10;Description automatically generated">
            <a:extLst>
              <a:ext uri="{FF2B5EF4-FFF2-40B4-BE49-F238E27FC236}">
                <a16:creationId xmlns:a16="http://schemas.microsoft.com/office/drawing/2014/main" id="{3F6A3AB2-BC96-4E5E-8CCF-6E25F2D80BC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283" y="6120513"/>
            <a:ext cx="22331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DB9358-4822-43DB-980F-407C32BC8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0" y="6126487"/>
            <a:ext cx="2567883" cy="68580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E0DEF55-61DE-49B2-99A4-7B4F67B211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55" y="6126487"/>
            <a:ext cx="20002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193416"/>
            <a:ext cx="2960201" cy="909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5D9652-2DF5-4967-9280-3EF7EA526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016" y="365125"/>
            <a:ext cx="931996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Rapid Bacteria Detection Using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Surface-Enhanced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Raman Scattering (SERS)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CB6808-12B2-4E66-9840-A52F051B138C}"/>
              </a:ext>
            </a:extLst>
          </p:cNvPr>
          <p:cNvSpPr txBox="1"/>
          <p:nvPr/>
        </p:nvSpPr>
        <p:spPr>
          <a:xfrm>
            <a:off x="1630837" y="3786981"/>
            <a:ext cx="975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Dr. Jeff 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Jessing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6140AF-2C2C-4330-988A-51FE365A519B}"/>
              </a:ext>
            </a:extLst>
          </p:cNvPr>
          <p:cNvSpPr/>
          <p:nvPr/>
        </p:nvSpPr>
        <p:spPr>
          <a:xfrm>
            <a:off x="1630837" y="2306254"/>
            <a:ext cx="914400" cy="999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PHOTO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F38263-F695-4120-B897-5B18569D0526}"/>
              </a:ext>
            </a:extLst>
          </p:cNvPr>
          <p:cNvSpPr txBox="1"/>
          <p:nvPr/>
        </p:nvSpPr>
        <p:spPr>
          <a:xfrm>
            <a:off x="3798563" y="3786978"/>
            <a:ext cx="1108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Dr. Yiyan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536797-A05A-454C-828E-49B7D53DF65A}"/>
              </a:ext>
            </a:extLst>
          </p:cNvPr>
          <p:cNvSpPr txBox="1"/>
          <p:nvPr/>
        </p:nvSpPr>
        <p:spPr>
          <a:xfrm>
            <a:off x="6234413" y="3786978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Keenen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Harvey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43C30-EC77-4776-A200-AB9416629F7E}"/>
              </a:ext>
            </a:extLst>
          </p:cNvPr>
          <p:cNvSpPr txBox="1"/>
          <p:nvPr/>
        </p:nvSpPr>
        <p:spPr>
          <a:xfrm>
            <a:off x="8686804" y="3786978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Tommy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Swimmer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D37281-E01C-4445-B4DF-612EB3AF7FAD}"/>
              </a:ext>
            </a:extLst>
          </p:cNvPr>
          <p:cNvSpPr/>
          <p:nvPr/>
        </p:nvSpPr>
        <p:spPr>
          <a:xfrm>
            <a:off x="11208994" y="641022"/>
            <a:ext cx="10246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/>
              <a:t>DMR-1827847</a:t>
            </a:r>
          </a:p>
        </p:txBody>
      </p:sp>
      <p:pic>
        <p:nvPicPr>
          <p:cNvPr id="22" name="Picture 2" descr="https://www.nsf.gov/images/logos/NSF_4-Color_bitmap_Logo.png">
            <a:extLst>
              <a:ext uri="{FF2B5EF4-FFF2-40B4-BE49-F238E27FC236}">
                <a16:creationId xmlns:a16="http://schemas.microsoft.com/office/drawing/2014/main" id="{0A367165-B113-45AC-83F6-45A329DBA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489" y="50421"/>
            <a:ext cx="643650" cy="64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474CE5-5CED-42C7-9ECC-74B560B65D6E}"/>
              </a:ext>
            </a:extLst>
          </p:cNvPr>
          <p:cNvSpPr txBox="1"/>
          <p:nvPr/>
        </p:nvSpPr>
        <p:spPr>
          <a:xfrm>
            <a:off x="659876" y="6315959"/>
            <a:ext cx="672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PEAQS NSF PREM 2020 Site visit Virtual Poster Session</a:t>
            </a:r>
          </a:p>
        </p:txBody>
      </p:sp>
      <p:pic>
        <p:nvPicPr>
          <p:cNvPr id="24" name="Picture 23" descr="A picture containing black, dark&#10;&#10;Description automatically generated">
            <a:extLst>
              <a:ext uri="{FF2B5EF4-FFF2-40B4-BE49-F238E27FC236}">
                <a16:creationId xmlns:a16="http://schemas.microsoft.com/office/drawing/2014/main" id="{93E4D084-9AB9-44B7-87E2-F31343C4C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1" y="50472"/>
            <a:ext cx="914400" cy="914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200" y="1865251"/>
            <a:ext cx="1304925" cy="1905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2063" y="1877809"/>
            <a:ext cx="1381125" cy="18954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538" y="5008734"/>
            <a:ext cx="820256" cy="12788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4126" y="2062758"/>
            <a:ext cx="1580330" cy="17022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5394" y="2062757"/>
            <a:ext cx="1709289" cy="170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20741"/>
            <a:ext cx="9083679" cy="683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525" y="191873"/>
            <a:ext cx="2592464" cy="2904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279" y="376264"/>
            <a:ext cx="3043496" cy="2535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150" y="3271643"/>
            <a:ext cx="4178150" cy="3313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2" y="95251"/>
            <a:ext cx="5624513" cy="668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78459"/>
            <a:ext cx="10224111" cy="677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7" y="457200"/>
            <a:ext cx="11969189" cy="58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20741"/>
            <a:ext cx="9083679" cy="683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BEC4-E45F-4E2B-803C-BFCFA4ED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99108"/>
            <a:ext cx="9144000" cy="866062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24FC5-28A7-4F5C-8BE5-659C93BEDBA4}"/>
              </a:ext>
            </a:extLst>
          </p:cNvPr>
          <p:cNvSpPr/>
          <p:nvPr/>
        </p:nvSpPr>
        <p:spPr>
          <a:xfrm>
            <a:off x="7694027" y="3019884"/>
            <a:ext cx="2526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DMR-1548924</a:t>
            </a:r>
          </a:p>
        </p:txBody>
      </p:sp>
      <p:pic>
        <p:nvPicPr>
          <p:cNvPr id="6" name="Picture 2" descr="https://www.nsf.gov/images/logos/NSF_4-Color_bitmap_Logo.png">
            <a:extLst>
              <a:ext uri="{FF2B5EF4-FFF2-40B4-BE49-F238E27FC236}">
                <a16:creationId xmlns:a16="http://schemas.microsoft.com/office/drawing/2014/main" id="{494C450B-16C8-43B6-ABA6-D3ADFDBAB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738" y="901754"/>
            <a:ext cx="2183234" cy="219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CF4E60-5C15-4F8B-8091-306FA1C8F488}"/>
              </a:ext>
            </a:extLst>
          </p:cNvPr>
          <p:cNvSpPr txBox="1"/>
          <p:nvPr/>
        </p:nvSpPr>
        <p:spPr>
          <a:xfrm>
            <a:off x="659876" y="6315959"/>
            <a:ext cx="6667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STROBE NSF STC 2020 Site visit Virtual Poster Session</a:t>
            </a:r>
          </a:p>
        </p:txBody>
      </p:sp>
      <p:pic>
        <p:nvPicPr>
          <p:cNvPr id="8" name="Picture 7" descr="A picture containing black, dark&#10;&#10;Description automatically generated">
            <a:extLst>
              <a:ext uri="{FF2B5EF4-FFF2-40B4-BE49-F238E27FC236}">
                <a16:creationId xmlns:a16="http://schemas.microsoft.com/office/drawing/2014/main" id="{8D6D050B-D47D-48DE-9BB6-6CF7A81F9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0" y="584687"/>
            <a:ext cx="3047746" cy="304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5683967DB5AE41860A7407BF7B93BB" ma:contentTypeVersion="9" ma:contentTypeDescription="Create a new document." ma:contentTypeScope="" ma:versionID="d3da2f0d54b48a7f67928d3c1903d3cc">
  <xsd:schema xmlns:xsd="http://www.w3.org/2001/XMLSchema" xmlns:xs="http://www.w3.org/2001/XMLSchema" xmlns:p="http://schemas.microsoft.com/office/2006/metadata/properties" xmlns:ns3="f46330e8-2dd1-40f0-b204-735adb595018" xmlns:ns4="fc18049f-9f74-4861-8203-09942736864f" targetNamespace="http://schemas.microsoft.com/office/2006/metadata/properties" ma:root="true" ma:fieldsID="9d8574956a1105b92554035c9f0b865b" ns3:_="" ns4:_="">
    <xsd:import namespace="f46330e8-2dd1-40f0-b204-735adb595018"/>
    <xsd:import namespace="fc18049f-9f74-4861-8203-0994273686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330e8-2dd1-40f0-b204-735adb5950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8049f-9f74-4861-8203-09942736864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ECD3DB-E72D-423E-9DBF-62A10930D3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7220C6-D385-442F-A59A-03BC7A8B961F}">
  <ds:schemaRefs>
    <ds:schemaRef ds:uri="f46330e8-2dd1-40f0-b204-735adb595018"/>
    <ds:schemaRef ds:uri="http://purl.org/dc/terms/"/>
    <ds:schemaRef ds:uri="http://schemas.openxmlformats.org/package/2006/metadata/core-properties"/>
    <ds:schemaRef ds:uri="fc18049f-9f74-4861-8203-09942736864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3E49A40-FE32-48CD-80AB-60AF3D8E4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6330e8-2dd1-40f0-b204-735adb595018"/>
    <ds:schemaRef ds:uri="fc18049f-9f74-4861-8203-0994273686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3127</TotalTime>
  <Words>65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Rapid Bacteria Detection Using Surface-Enhanced Raman Scattering (SERS)</vt:lpstr>
      <vt:lpstr>Rapid Bacteria Detection Using  Surface-Enhanced Raman Scattering (SERS)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TITLE TITLE TITLE</dc:title>
  <dc:creator>Jorge Hernandez</dc:creator>
  <cp:lastModifiedBy>Harvey, Keenen</cp:lastModifiedBy>
  <cp:revision>25</cp:revision>
  <dcterms:created xsi:type="dcterms:W3CDTF">2020-05-01T17:12:45Z</dcterms:created>
  <dcterms:modified xsi:type="dcterms:W3CDTF">2020-06-08T16:28:51Z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0x0101003D5683967DB5AE41860A7407BF7B93BB</vt:lpwstr>
  </property>
</Properties>
</file>